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9" r:id="rId1"/>
  </p:sldMasterIdLst>
  <p:notesMasterIdLst>
    <p:notesMasterId r:id="rId6"/>
  </p:notesMasterIdLst>
  <p:sldIdLst>
    <p:sldId id="292" r:id="rId2"/>
    <p:sldId id="293" r:id="rId3"/>
    <p:sldId id="295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B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76B37-ED8A-4462-984C-3671B7B2000A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46A5B-0EF3-4AEA-84D7-2C4CE08324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102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2945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6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71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03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30413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8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7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0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7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A54C80-263E-416B-A8E0-580EDEADCBDC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212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93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795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A036F62-797A-1CA1-6A2C-32A43FD25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208" b="29994"/>
          <a:stretch/>
        </p:blipFill>
        <p:spPr>
          <a:xfrm>
            <a:off x="799728" y="872590"/>
            <a:ext cx="2242730" cy="60574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3AFBA3AE-635B-D89A-C435-FE78513A5A9B}"/>
              </a:ext>
            </a:extLst>
          </p:cNvPr>
          <p:cNvSpPr txBox="1">
            <a:spLocks/>
          </p:cNvSpPr>
          <p:nvPr/>
        </p:nvSpPr>
        <p:spPr>
          <a:xfrm>
            <a:off x="708784" y="1985821"/>
            <a:ext cx="7574082" cy="232420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MX" sz="2700" b="1" dirty="0">
                <a:solidFill>
                  <a:srgbClr val="002060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ALCANCE DE LA ACTUALIZACIÓN DEL PROGRAMA DE ORDENAMIENTO ECOLÓGICO LOCAL DEL MUNICIPIO DE GÓMEZ PALACIO, DURANGO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268995B-13AE-2CAF-02D6-BD0EDF6103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" t="24707" r="5920" b="23870"/>
          <a:stretch/>
        </p:blipFill>
        <p:spPr>
          <a:xfrm>
            <a:off x="6329138" y="812422"/>
            <a:ext cx="1517501" cy="68319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1D4D9D7-797B-F587-5E8A-2FCE12BB7F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42" b="35636"/>
          <a:stretch/>
        </p:blipFill>
        <p:spPr>
          <a:xfrm>
            <a:off x="3467983" y="897170"/>
            <a:ext cx="2435629" cy="51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3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FA5F6-4E69-4C2F-AA6C-4A5FE1A9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b="1" dirty="0">
                <a:solidFill>
                  <a:srgbClr val="002060"/>
                </a:solidFill>
                <a:latin typeface="Century Gothic" panose="020B0502020202020204" pitchFamily="34" charset="0"/>
                <a:ea typeface="Microsoft YaHei" panose="020B0503020204020204" pitchFamily="34" charset="-122"/>
              </a:rPr>
              <a:t>Alcance de la modificación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97F5E2-81DF-44AD-BE60-E60A55885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Actualización de la información contenida en el  marco estadístico.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Revisión de políticas ambientales.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Redefinición de lineamientos que establezcan nuevos limites de cambios de uso de suelo en el territorio.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MX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Integración de Criterios de Regulación Ecológica que responsan a la necesidad de nuevos sectores e intereses territoriales.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s-MX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908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838BA8-D4BD-4889-9782-BC5C93C7D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299906"/>
            <a:ext cx="7200900" cy="1485900"/>
          </a:xfrm>
        </p:spPr>
        <p:txBody>
          <a:bodyPr/>
          <a:lstStyle/>
          <a:p>
            <a:r>
              <a:rPr lang="es-MX" b="1" dirty="0">
                <a:solidFill>
                  <a:srgbClr val="002060"/>
                </a:solidFill>
                <a:latin typeface="Century Gothic" panose="020B0502020202020204" pitchFamily="34" charset="0"/>
              </a:rPr>
              <a:t>Ruta crítica: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028789D4-D945-40F8-BF07-B366EE031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538904"/>
              </p:ext>
            </p:extLst>
          </p:nvPr>
        </p:nvGraphicFramePr>
        <p:xfrm>
          <a:off x="607821" y="1372377"/>
          <a:ext cx="8427124" cy="4273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5988">
                  <a:extLst>
                    <a:ext uri="{9D8B030D-6E8A-4147-A177-3AD203B41FA5}">
                      <a16:colId xmlns:a16="http://schemas.microsoft.com/office/drawing/2014/main" val="1235889065"/>
                    </a:ext>
                  </a:extLst>
                </a:gridCol>
                <a:gridCol w="536896">
                  <a:extLst>
                    <a:ext uri="{9D8B030D-6E8A-4147-A177-3AD203B41FA5}">
                      <a16:colId xmlns:a16="http://schemas.microsoft.com/office/drawing/2014/main" val="1359891142"/>
                    </a:ext>
                  </a:extLst>
                </a:gridCol>
                <a:gridCol w="436227">
                  <a:extLst>
                    <a:ext uri="{9D8B030D-6E8A-4147-A177-3AD203B41FA5}">
                      <a16:colId xmlns:a16="http://schemas.microsoft.com/office/drawing/2014/main" val="4006472591"/>
                    </a:ext>
                  </a:extLst>
                </a:gridCol>
                <a:gridCol w="394283">
                  <a:extLst>
                    <a:ext uri="{9D8B030D-6E8A-4147-A177-3AD203B41FA5}">
                      <a16:colId xmlns:a16="http://schemas.microsoft.com/office/drawing/2014/main" val="4043036140"/>
                    </a:ext>
                  </a:extLst>
                </a:gridCol>
                <a:gridCol w="411060">
                  <a:extLst>
                    <a:ext uri="{9D8B030D-6E8A-4147-A177-3AD203B41FA5}">
                      <a16:colId xmlns:a16="http://schemas.microsoft.com/office/drawing/2014/main" val="3660840308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453300659"/>
                    </a:ext>
                  </a:extLst>
                </a:gridCol>
                <a:gridCol w="434111">
                  <a:extLst>
                    <a:ext uri="{9D8B030D-6E8A-4147-A177-3AD203B41FA5}">
                      <a16:colId xmlns:a16="http://schemas.microsoft.com/office/drawing/2014/main" val="1232230816"/>
                    </a:ext>
                  </a:extLst>
                </a:gridCol>
                <a:gridCol w="553674">
                  <a:extLst>
                    <a:ext uri="{9D8B030D-6E8A-4147-A177-3AD203B41FA5}">
                      <a16:colId xmlns:a16="http://schemas.microsoft.com/office/drawing/2014/main" val="3094307392"/>
                    </a:ext>
                  </a:extLst>
                </a:gridCol>
                <a:gridCol w="404787">
                  <a:extLst>
                    <a:ext uri="{9D8B030D-6E8A-4147-A177-3AD203B41FA5}">
                      <a16:colId xmlns:a16="http://schemas.microsoft.com/office/drawing/2014/main" val="4268876383"/>
                    </a:ext>
                  </a:extLst>
                </a:gridCol>
                <a:gridCol w="394283">
                  <a:extLst>
                    <a:ext uri="{9D8B030D-6E8A-4147-A177-3AD203B41FA5}">
                      <a16:colId xmlns:a16="http://schemas.microsoft.com/office/drawing/2014/main" val="1497444751"/>
                    </a:ext>
                  </a:extLst>
                </a:gridCol>
                <a:gridCol w="486561">
                  <a:extLst>
                    <a:ext uri="{9D8B030D-6E8A-4147-A177-3AD203B41FA5}">
                      <a16:colId xmlns:a16="http://schemas.microsoft.com/office/drawing/2014/main" val="2009777469"/>
                    </a:ext>
                  </a:extLst>
                </a:gridCol>
                <a:gridCol w="385894">
                  <a:extLst>
                    <a:ext uri="{9D8B030D-6E8A-4147-A177-3AD203B41FA5}">
                      <a16:colId xmlns:a16="http://schemas.microsoft.com/office/drawing/2014/main" val="2613950818"/>
                    </a:ext>
                  </a:extLst>
                </a:gridCol>
                <a:gridCol w="553673">
                  <a:extLst>
                    <a:ext uri="{9D8B030D-6E8A-4147-A177-3AD203B41FA5}">
                      <a16:colId xmlns:a16="http://schemas.microsoft.com/office/drawing/2014/main" val="2882281048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328972068"/>
                    </a:ext>
                  </a:extLst>
                </a:gridCol>
                <a:gridCol w="436229">
                  <a:extLst>
                    <a:ext uri="{9D8B030D-6E8A-4147-A177-3AD203B41FA5}">
                      <a16:colId xmlns:a16="http://schemas.microsoft.com/office/drawing/2014/main" val="3908851080"/>
                    </a:ext>
                  </a:extLst>
                </a:gridCol>
              </a:tblGrid>
              <a:tr h="6104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ACCIONES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NOV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DIC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ENE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FEB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MAR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ABR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MAY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JUN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JUL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AGO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SEP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OCT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NOV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DIC</a:t>
                      </a:r>
                      <a:endParaRPr lang="es-MX" sz="11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extLst>
                  <a:ext uri="{0D108BD9-81ED-4DB2-BD59-A6C34878D82A}">
                    <a16:rowId xmlns:a16="http://schemas.microsoft.com/office/drawing/2014/main" val="1195500134"/>
                  </a:ext>
                </a:extLst>
              </a:tr>
              <a:tr h="547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Fase de Diagnóstico (Talleres sectoriales)</a:t>
                      </a:r>
                      <a:endParaRPr lang="es-MX" sz="13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2904247064"/>
                  </a:ext>
                </a:extLst>
              </a:tr>
              <a:tr h="3942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Fase de Pronóstico</a:t>
                      </a:r>
                      <a:endParaRPr lang="es-MX" sz="13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2661796255"/>
                  </a:ext>
                </a:extLst>
              </a:tr>
              <a:tr h="44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Fase de Propuesta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(Lineamientos Ecológicos, Criterios de Regulación Ecológica, Usos Compatibles)</a:t>
                      </a: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2195647142"/>
                  </a:ext>
                </a:extLst>
              </a:tr>
              <a:tr h="377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Consulta Pública</a:t>
                      </a:r>
                      <a:endParaRPr lang="es-MX" sz="13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1485701162"/>
                  </a:ext>
                </a:extLst>
              </a:tr>
              <a:tr h="394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Ajuste de la propuesta</a:t>
                      </a:r>
                      <a:endParaRPr lang="es-MX" sz="13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kern="12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305384583"/>
                  </a:ext>
                </a:extLst>
              </a:tr>
              <a:tr h="625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3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Publicación de la actualización</a:t>
                      </a:r>
                      <a:endParaRPr lang="es-MX" sz="13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MX" sz="8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0132" marR="70132" marT="35066" marB="35066"/>
                </a:tc>
                <a:extLst>
                  <a:ext uri="{0D108BD9-81ED-4DB2-BD59-A6C34878D82A}">
                    <a16:rowId xmlns:a16="http://schemas.microsoft.com/office/drawing/2014/main" val="1142444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03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45"/>
          <p:cNvSpPr txBox="1"/>
          <p:nvPr/>
        </p:nvSpPr>
        <p:spPr>
          <a:xfrm>
            <a:off x="1321658" y="2959541"/>
            <a:ext cx="672827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6868"/>
              </a:buClr>
              <a:buSzPts val="2000"/>
              <a:buFont typeface="Century Gothic"/>
              <a:buNone/>
            </a:pPr>
            <a:r>
              <a:rPr lang="es-MX" sz="2000" b="1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Dire</a:t>
            </a:r>
            <a:r>
              <a:rPr lang="es-MX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/>
                <a:ea typeface="Century Gothic"/>
                <a:cs typeface="Century Gothic"/>
                <a:sym typeface="Century Gothic"/>
              </a:rPr>
              <a:t>cción de Ecología y Protección al Ambiente del Municipio de Gómez Palacio</a:t>
            </a:r>
            <a:endParaRPr dirty="0">
              <a:solidFill>
                <a:srgbClr val="00206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75203C2-DA83-BCFD-6C1A-FDD3A67358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208" b="29994"/>
          <a:stretch/>
        </p:blipFill>
        <p:spPr>
          <a:xfrm>
            <a:off x="799728" y="872590"/>
            <a:ext cx="2242730" cy="60574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38B9B85-A07D-C3E7-FA24-DFDF043B1BC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" t="24707" r="5920" b="23870"/>
          <a:stretch/>
        </p:blipFill>
        <p:spPr>
          <a:xfrm>
            <a:off x="6329138" y="812422"/>
            <a:ext cx="1517501" cy="68319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369BF3B-12D4-82B2-F798-BC2B2EDCA0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42" b="35636"/>
          <a:stretch/>
        </p:blipFill>
        <p:spPr>
          <a:xfrm>
            <a:off x="3467983" y="897170"/>
            <a:ext cx="2435629" cy="5136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Personalizado 3">
      <a:dk1>
        <a:sysClr val="windowText" lastClr="000000"/>
      </a:dk1>
      <a:lt1>
        <a:sysClr val="window" lastClr="FFFFFF"/>
      </a:lt1>
      <a:dk2>
        <a:srgbClr val="191B0E"/>
      </a:dk2>
      <a:lt2>
        <a:srgbClr val="FFFFFF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1579</TotalTime>
  <Words>156</Words>
  <Application>Microsoft Office PowerPoint</Application>
  <PresentationFormat>Presentación en pantalla (4:3)</PresentationFormat>
  <Paragraphs>46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Microsoft YaHei</vt:lpstr>
      <vt:lpstr>Calibri</vt:lpstr>
      <vt:lpstr>Century Gothic</vt:lpstr>
      <vt:lpstr>Franklin Gothic Book</vt:lpstr>
      <vt:lpstr>Wingdings</vt:lpstr>
      <vt:lpstr>Recorte</vt:lpstr>
      <vt:lpstr>Presentación de PowerPoint</vt:lpstr>
      <vt:lpstr>Alcance de la modificación</vt:lpstr>
      <vt:lpstr>Ruta crítica: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ECO-DAVID</dc:creator>
  <cp:lastModifiedBy>Jaime</cp:lastModifiedBy>
  <cp:revision>92</cp:revision>
  <dcterms:created xsi:type="dcterms:W3CDTF">2021-09-10T17:44:54Z</dcterms:created>
  <dcterms:modified xsi:type="dcterms:W3CDTF">2022-10-20T16:02:17Z</dcterms:modified>
</cp:coreProperties>
</file>